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660033"/>
    <a:srgbClr val="660066"/>
    <a:srgbClr val="140000"/>
    <a:srgbClr val="FFCC00"/>
    <a:srgbClr val="A6A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94660"/>
  </p:normalViewPr>
  <p:slideViewPr>
    <p:cSldViewPr>
      <p:cViewPr varScale="1">
        <p:scale>
          <a:sx n="102" d="100"/>
          <a:sy n="102" d="100"/>
        </p:scale>
        <p:origin x="51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1208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4DF1C0-D9F5-44C0-8C84-68150B027D53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CFC30-EF80-4A60-AFEC-CD430E7C6CB3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9865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9866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9867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9867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7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7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7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7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7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8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69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0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1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2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3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3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4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5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6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7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8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9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9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9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9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79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9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9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9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9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79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80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880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80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880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9881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98811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u-HU" altLang="hu-HU"/>
          </a:p>
        </p:txBody>
      </p:sp>
      <p:sp>
        <p:nvSpPr>
          <p:cNvPr id="198812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u-HU" altLang="hu-HU"/>
          </a:p>
        </p:txBody>
      </p:sp>
      <p:sp>
        <p:nvSpPr>
          <p:cNvPr id="198813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64C5B64-053E-4A0A-AAFE-9C5004F66EDC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852E9-6766-45D9-9AF8-297CFFF1967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3669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59FCC-C98F-4568-93B6-4D76BBEFF5C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5951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8F29-3FF5-4CF5-B23F-F8F498D4E98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4467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46B82-1D5D-481C-A602-029384CFFE4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2804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50C11-C210-4CBA-95E4-3D716F15D20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2908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AD349-ED85-4125-A385-C4F544DA050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50838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F6E3B-60D6-4AE4-9C91-F2DE9438001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3545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0F0EE-6A60-4E75-8664-C97F258F4A7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5657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41809-FE80-4FCE-8E3B-D039C08A670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0561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D0252-C80C-4B10-BF07-3C4A3D55F65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0129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9763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9763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97649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9765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5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6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7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8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69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0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1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1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2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3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4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5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6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7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7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8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778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8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8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78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778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9778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19778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19778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5626DF00-7310-4B69-8D8A-2FB6CC12E8D5}" type="slidenum">
              <a:rPr lang="hu-HU" altLang="hu-HU"/>
              <a:pPr/>
              <a:t>‹#›</a:t>
            </a:fld>
            <a:endParaRPr lang="hu-HU" altLang="hu-HU"/>
          </a:p>
        </p:txBody>
      </p:sp>
      <p:sp>
        <p:nvSpPr>
          <p:cNvPr id="19778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elvi.hu/felveteli/szakok_kepzesek/szakleirasok/!Szakleirasok/index.php/szakleirasok/szakleiras_kategoriak?kpzt=6&amp;kepzes=A" TargetMode="External"/><Relationship Id="rId13" Type="http://schemas.openxmlformats.org/officeDocument/2006/relationships/hyperlink" Target="http://www.felvi.hu/felveteli/szakok_kepzesek/szakleirasok/!Szakleirasok/index.php/szakleirasok/szakleiras_kategoriak?kpzt=7&amp;kepzes=A" TargetMode="External"/><Relationship Id="rId18" Type="http://schemas.openxmlformats.org/officeDocument/2006/relationships/hyperlink" Target="http://palyavalasztas.fpsz.hu/" TargetMode="External"/><Relationship Id="rId3" Type="http://schemas.openxmlformats.org/officeDocument/2006/relationships/hyperlink" Target="http://www.felvi.hu/felveteli/szakok_kepzesek/szakleirasok/!Szakleirasok/index.php/szakleirasok/szakleiras_kategoriak?kpzt=14&amp;kepzes=A" TargetMode="External"/><Relationship Id="rId7" Type="http://schemas.openxmlformats.org/officeDocument/2006/relationships/hyperlink" Target="http://www.felvi.hu/felveteli/szakok_kepzesek/szakleirasok/!Szakleirasok/index.php/szakleirasok/szakleiras_kategoriak?kpzt=3&amp;kepzes=A" TargetMode="External"/><Relationship Id="rId12" Type="http://schemas.openxmlformats.org/officeDocument/2006/relationships/hyperlink" Target="http://www.felvi.hu/felveteli/szakok_kepzesek/szakleirasok/!Szakleirasok/index.php/szakleirasok/szakleiras_kategoriak?kpzt=1&amp;kepzes=A" TargetMode="External"/><Relationship Id="rId17" Type="http://schemas.openxmlformats.org/officeDocument/2006/relationships/hyperlink" Target="http://palyavalasztas.fpsz.hu/jelentkezes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www.felvi.hu/felveteli/szakok_kepzesek/szakleirasok/!Szakleirasok/index.php/szakleirasok/szakleiras_kategoriak?kpzt=8&amp;kepzes=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elvi.hu/felveteli/szakok_kepzesek/szakleirasok/!Szakleirasok/index.php/szakleirasok/szakleiras_kategoriak?kpzt=10&amp;kepzes=A" TargetMode="External"/><Relationship Id="rId11" Type="http://schemas.openxmlformats.org/officeDocument/2006/relationships/hyperlink" Target="http://www.felvi.hu/felveteli/szakok_kepzesek/szakleirasok/!Szakleirasok/index.php/szakleirasok/szakleiras_kategoriak?kpzt=9&amp;kepzes=A" TargetMode="External"/><Relationship Id="rId5" Type="http://schemas.openxmlformats.org/officeDocument/2006/relationships/hyperlink" Target="http://www.felvi.hu/felveteli/szakok_kepzesek/szakleirasok/!Szakleirasok/index.php/szakleirasok/szakleiras_kategoriak?kpzt=2&amp;kepzes=A" TargetMode="External"/><Relationship Id="rId15" Type="http://schemas.openxmlformats.org/officeDocument/2006/relationships/hyperlink" Target="http://www.felvi.hu/felveteli/szakok_kepzesek/szakleirasok/!Szakleirasok/index.php/szakleirasok/szakleiras_kategoriak?kpzt=4&amp;kepzes=A" TargetMode="External"/><Relationship Id="rId10" Type="http://schemas.openxmlformats.org/officeDocument/2006/relationships/hyperlink" Target="http://www.felvi.hu/felveteli/szakok_kepzesek/szakleirasok/!Szakleirasok/index.php/szakleirasok/szakleiras_kategoriak?kpzt=11&amp;kepzes=A" TargetMode="External"/><Relationship Id="rId19" Type="http://schemas.openxmlformats.org/officeDocument/2006/relationships/image" Target="../media/image1.jpeg"/><Relationship Id="rId4" Type="http://schemas.openxmlformats.org/officeDocument/2006/relationships/hyperlink" Target="http://www.felvi.hu/felveteli/szakok_kepzesek/szakleirasok/!Szakleirasok/index.php/szakleirasok/szakleiras_kategoriak?kpzt=15&amp;kepzes=A" TargetMode="External"/><Relationship Id="rId9" Type="http://schemas.openxmlformats.org/officeDocument/2006/relationships/hyperlink" Target="http://www.felvi.hu/felveteli/szakok_kepzesek/szakleirasok/!Szakleirasok/index.php/szakleirasok/szakleiras_kategoriak?kpzt=5&amp;kepzes=A" TargetMode="External"/><Relationship Id="rId14" Type="http://schemas.openxmlformats.org/officeDocument/2006/relationships/hyperlink" Target="http://www.felvi.hu/felveteli/szakok_kepzesek/szakleirasok/!Szakleirasok/index.php/szakleirasok/szakleiras_kategoriak?kpzt=12&amp;kepzes=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3" name="AutoShape 5">
            <a:hlinkClick r:id="rId3"/>
          </p:cNvPr>
          <p:cNvSpPr>
            <a:spLocks noChangeArrowheads="1"/>
          </p:cNvSpPr>
          <p:nvPr/>
        </p:nvSpPr>
        <p:spPr bwMode="auto">
          <a:xfrm>
            <a:off x="611188" y="1628775"/>
            <a:ext cx="1152525" cy="64928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Művészet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14" name="AutoShape 6">
            <a:hlinkClick r:id="rId4"/>
          </p:cNvPr>
          <p:cNvSpPr>
            <a:spLocks noChangeArrowheads="1"/>
          </p:cNvSpPr>
          <p:nvPr/>
        </p:nvSpPr>
        <p:spPr bwMode="auto">
          <a:xfrm>
            <a:off x="2051050" y="1628775"/>
            <a:ext cx="1152525" cy="649288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>
                <a:solidFill>
                  <a:srgbClr val="140000"/>
                </a:solidFill>
                <a:latin typeface="Arial" panose="020B0604020202020204" pitchFamily="34" charset="0"/>
              </a:rPr>
              <a:t>Művészet-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közvetítés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16" name="AutoShape 8">
            <a:hlinkClick r:id="rId5"/>
          </p:cNvPr>
          <p:cNvSpPr>
            <a:spLocks noChangeArrowheads="1"/>
          </p:cNvSpPr>
          <p:nvPr/>
        </p:nvSpPr>
        <p:spPr bwMode="auto">
          <a:xfrm>
            <a:off x="1331913" y="2565400"/>
            <a:ext cx="1152525" cy="6492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>
                <a:solidFill>
                  <a:srgbClr val="140000"/>
                </a:solidFill>
                <a:latin typeface="Arial" panose="020B0604020202020204" pitchFamily="34" charset="0"/>
              </a:rPr>
              <a:t>Bölcsészet-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17" name="AutoShape 9">
            <a:hlinkClick r:id="rId6"/>
          </p:cNvPr>
          <p:cNvSpPr>
            <a:spLocks noChangeArrowheads="1"/>
          </p:cNvSpPr>
          <p:nvPr/>
        </p:nvSpPr>
        <p:spPr bwMode="auto">
          <a:xfrm>
            <a:off x="2771775" y="2565400"/>
            <a:ext cx="1152525" cy="64928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Pedagógus-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képzés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18" name="AutoShape 10">
            <a:hlinkClick r:id="rId7"/>
          </p:cNvPr>
          <p:cNvSpPr>
            <a:spLocks noChangeArrowheads="1"/>
          </p:cNvSpPr>
          <p:nvPr/>
        </p:nvSpPr>
        <p:spPr bwMode="auto">
          <a:xfrm>
            <a:off x="2124075" y="3500438"/>
            <a:ext cx="1152525" cy="649287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>
                <a:solidFill>
                  <a:srgbClr val="140000"/>
                </a:solidFill>
                <a:latin typeface="Arial" panose="020B0604020202020204" pitchFamily="34" charset="0"/>
              </a:rPr>
              <a:t>Társadalom-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19" name="AutoShape 11">
            <a:hlinkClick r:id="rId8"/>
          </p:cNvPr>
          <p:cNvSpPr>
            <a:spLocks noChangeArrowheads="1"/>
          </p:cNvSpPr>
          <p:nvPr/>
        </p:nvSpPr>
        <p:spPr bwMode="auto">
          <a:xfrm>
            <a:off x="2843213" y="4365625"/>
            <a:ext cx="1152525" cy="649288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400" dirty="0" smtClean="0">
                <a:solidFill>
                  <a:srgbClr val="140000"/>
                </a:solidFill>
                <a:latin typeface="Arial" panose="020B0604020202020204" pitchFamily="34" charset="0"/>
              </a:rPr>
              <a:t>Állam-</a:t>
            </a:r>
          </a:p>
          <a:p>
            <a:pPr algn="ctr"/>
            <a:r>
              <a:rPr lang="hu-HU" altLang="hu-HU" sz="14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tudományi</a:t>
            </a:r>
            <a:endParaRPr lang="hu-HU" altLang="hu-HU" sz="14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0" name="AutoShape 12">
            <a:hlinkClick r:id="rId9"/>
          </p:cNvPr>
          <p:cNvSpPr>
            <a:spLocks noChangeArrowheads="1"/>
          </p:cNvSpPr>
          <p:nvPr/>
        </p:nvSpPr>
        <p:spPr bwMode="auto">
          <a:xfrm>
            <a:off x="3492500" y="3500438"/>
            <a:ext cx="1152525" cy="649287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>
                <a:solidFill>
                  <a:srgbClr val="140000"/>
                </a:solidFill>
                <a:latin typeface="Arial" panose="020B0604020202020204" pitchFamily="34" charset="0"/>
              </a:rPr>
              <a:t>Jogi</a:t>
            </a:r>
          </a:p>
        </p:txBody>
      </p:sp>
      <p:sp>
        <p:nvSpPr>
          <p:cNvPr id="171021" name="AutoShape 13">
            <a:hlinkClick r:id="rId10"/>
          </p:cNvPr>
          <p:cNvSpPr>
            <a:spLocks noChangeArrowheads="1"/>
          </p:cNvSpPr>
          <p:nvPr/>
        </p:nvSpPr>
        <p:spPr bwMode="auto">
          <a:xfrm>
            <a:off x="4211638" y="4365625"/>
            <a:ext cx="1152525" cy="649288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>
                <a:solidFill>
                  <a:srgbClr val="140000"/>
                </a:solidFill>
                <a:latin typeface="Arial" panose="020B0604020202020204" pitchFamily="34" charset="0"/>
              </a:rPr>
              <a:t>Sport-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2" name="AutoShape 14">
            <a:hlinkClick r:id="rId11"/>
          </p:cNvPr>
          <p:cNvSpPr>
            <a:spLocks noChangeArrowheads="1"/>
          </p:cNvSpPr>
          <p:nvPr/>
        </p:nvSpPr>
        <p:spPr bwMode="auto">
          <a:xfrm>
            <a:off x="5580063" y="43656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400" dirty="0" smtClean="0">
                <a:solidFill>
                  <a:srgbClr val="140000"/>
                </a:solidFill>
                <a:latin typeface="Arial" panose="020B0604020202020204" pitchFamily="34" charset="0"/>
              </a:rPr>
              <a:t>Orvos- </a:t>
            </a:r>
          </a:p>
          <a:p>
            <a:pPr algn="ctr"/>
            <a:r>
              <a:rPr lang="hu-HU" altLang="hu-HU" sz="1400" dirty="0" smtClean="0">
                <a:solidFill>
                  <a:srgbClr val="140000"/>
                </a:solidFill>
                <a:latin typeface="Arial" panose="020B0604020202020204" pitchFamily="34" charset="0"/>
              </a:rPr>
              <a:t>és egészség-</a:t>
            </a:r>
            <a:endParaRPr lang="hu-HU" altLang="hu-HU" sz="1400" dirty="0">
              <a:solidFill>
                <a:srgbClr val="140000"/>
              </a:solidFill>
              <a:latin typeface="Arial" panose="020B0604020202020204" pitchFamily="34" charset="0"/>
            </a:endParaRPr>
          </a:p>
          <a:p>
            <a:pPr algn="ctr"/>
            <a:r>
              <a:rPr lang="hu-HU" altLang="hu-HU" sz="14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</a:t>
            </a:r>
            <a:endParaRPr lang="hu-HU" altLang="hu-HU" sz="14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3" name="AutoShape 15">
            <a:hlinkClick r:id="rId12"/>
          </p:cNvPr>
          <p:cNvSpPr>
            <a:spLocks noChangeArrowheads="1"/>
          </p:cNvSpPr>
          <p:nvPr/>
        </p:nvSpPr>
        <p:spPr bwMode="auto">
          <a:xfrm>
            <a:off x="6948488" y="43656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Agrár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4" name="AutoShape 16">
            <a:hlinkClick r:id="rId13"/>
          </p:cNvPr>
          <p:cNvSpPr>
            <a:spLocks noChangeArrowheads="1"/>
          </p:cNvSpPr>
          <p:nvPr/>
        </p:nvSpPr>
        <p:spPr bwMode="auto">
          <a:xfrm>
            <a:off x="4859338" y="3500438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500" dirty="0">
                <a:solidFill>
                  <a:srgbClr val="140000"/>
                </a:solidFill>
                <a:latin typeface="Arial" panose="020B0604020202020204" pitchFamily="34" charset="0"/>
              </a:rPr>
              <a:t>Gazdaság-</a:t>
            </a:r>
          </a:p>
          <a:p>
            <a:pPr algn="ctr"/>
            <a:r>
              <a:rPr lang="hu-HU" altLang="hu-HU" sz="15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tudományok</a:t>
            </a:r>
            <a:endParaRPr lang="hu-HU" altLang="hu-HU" sz="15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5" name="AutoShape 17">
            <a:hlinkClick r:id="rId14"/>
          </p:cNvPr>
          <p:cNvSpPr>
            <a:spLocks noChangeArrowheads="1"/>
          </p:cNvSpPr>
          <p:nvPr/>
        </p:nvSpPr>
        <p:spPr bwMode="auto">
          <a:xfrm>
            <a:off x="6227763" y="3500438"/>
            <a:ext cx="1152525" cy="649287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>
                <a:solidFill>
                  <a:srgbClr val="140000"/>
                </a:solidFill>
                <a:latin typeface="Arial" panose="020B0604020202020204" pitchFamily="34" charset="0"/>
              </a:rPr>
              <a:t>Természet-</a:t>
            </a:r>
          </a:p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tudomány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6" name="AutoShape 18">
            <a:hlinkClick r:id="rId15"/>
          </p:cNvPr>
          <p:cNvSpPr>
            <a:spLocks noChangeArrowheads="1"/>
          </p:cNvSpPr>
          <p:nvPr/>
        </p:nvSpPr>
        <p:spPr bwMode="auto">
          <a:xfrm>
            <a:off x="5580063" y="2636838"/>
            <a:ext cx="1152525" cy="6492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 dirty="0" smtClean="0">
                <a:solidFill>
                  <a:srgbClr val="140000"/>
                </a:solidFill>
                <a:latin typeface="Arial" panose="020B0604020202020204" pitchFamily="34" charset="0"/>
              </a:rPr>
              <a:t>Informatika</a:t>
            </a:r>
            <a:endParaRPr lang="hu-HU" altLang="hu-HU" sz="1600" dirty="0">
              <a:solidFill>
                <a:srgbClr val="140000"/>
              </a:solidFill>
              <a:latin typeface="Arial" panose="020B0604020202020204" pitchFamily="34" charset="0"/>
            </a:endParaRPr>
          </a:p>
        </p:txBody>
      </p:sp>
      <p:sp>
        <p:nvSpPr>
          <p:cNvPr id="171027" name="AutoShape 19">
            <a:hlinkClick r:id="rId16"/>
          </p:cNvPr>
          <p:cNvSpPr>
            <a:spLocks noChangeArrowheads="1"/>
          </p:cNvSpPr>
          <p:nvPr/>
        </p:nvSpPr>
        <p:spPr bwMode="auto">
          <a:xfrm>
            <a:off x="6948488" y="2636838"/>
            <a:ext cx="1152525" cy="649287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sz="1600">
                <a:solidFill>
                  <a:srgbClr val="140000"/>
                </a:solidFill>
                <a:latin typeface="Arial" panose="020B0604020202020204" pitchFamily="34" charset="0"/>
              </a:rPr>
              <a:t>Műszaki</a:t>
            </a:r>
          </a:p>
        </p:txBody>
      </p:sp>
      <p:sp>
        <p:nvSpPr>
          <p:cNvPr id="2" name="Szövegdoboz 1">
            <a:hlinkClick r:id="rId17"/>
          </p:cNvPr>
          <p:cNvSpPr txBox="1"/>
          <p:nvPr/>
        </p:nvSpPr>
        <p:spPr>
          <a:xfrm>
            <a:off x="6767513" y="692150"/>
            <a:ext cx="2216150" cy="730250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hu-HU" altLang="hu-HU" sz="1400">
                <a:solidFill>
                  <a:srgbClr val="140000"/>
                </a:solidFill>
                <a:latin typeface="Tahoma" panose="020B0604030504040204" pitchFamily="34" charset="0"/>
              </a:rPr>
              <a:t>ingyenes pályaválasztási tanácsadás:</a:t>
            </a:r>
          </a:p>
          <a:p>
            <a:pPr algn="ctr"/>
            <a:r>
              <a:rPr lang="hu-HU" altLang="hu-HU" sz="1400" b="1" u="sng">
                <a:solidFill>
                  <a:srgbClr val="140000"/>
                </a:solidFill>
                <a:latin typeface="Tahoma" panose="020B0604030504040204" pitchFamily="34" charset="0"/>
              </a:rPr>
              <a:t>palyavalasztas.fpsz.hu</a:t>
            </a:r>
          </a:p>
        </p:txBody>
      </p:sp>
      <p:sp>
        <p:nvSpPr>
          <p:cNvPr id="171056" name="Text Box 48"/>
          <p:cNvSpPr txBox="1">
            <a:spLocks noChangeArrowheads="1"/>
          </p:cNvSpPr>
          <p:nvPr/>
        </p:nvSpPr>
        <p:spPr bwMode="auto">
          <a:xfrm>
            <a:off x="2124075" y="836613"/>
            <a:ext cx="4537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/>
              <a:t>A felsőoktatás tanulmányi területei</a:t>
            </a:r>
          </a:p>
          <a:p>
            <a:pPr algn="ctr">
              <a:spcBef>
                <a:spcPct val="50000"/>
              </a:spcBef>
            </a:pPr>
            <a:r>
              <a:rPr lang="hu-HU" altLang="hu-HU" sz="1200"/>
              <a:t>(kattints)</a:t>
            </a:r>
          </a:p>
        </p:txBody>
      </p:sp>
      <p:sp>
        <p:nvSpPr>
          <p:cNvPr id="171057" name="Rectangle 37">
            <a:hlinkClick r:id="rId18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hu-HU" altLang="hu-HU" sz="1200">
                <a:solidFill>
                  <a:srgbClr val="140000"/>
                </a:solidFill>
                <a:latin typeface="Tahoma" panose="020B0604030504040204" pitchFamily="34" charset="0"/>
              </a:rPr>
              <a:t>Fővárosi Pedagógiai Szakszolgálat Továbbtanulási és Pályaválasztási Tanácsadó Tagintézménye</a:t>
            </a:r>
          </a:p>
          <a:p>
            <a:pPr algn="ctr"/>
            <a:r>
              <a:rPr lang="hu-HU" altLang="hu-HU" sz="1000">
                <a:solidFill>
                  <a:srgbClr val="140000"/>
                </a:solidFill>
                <a:latin typeface="Tahoma" panose="020B0604030504040204" pitchFamily="34" charset="0"/>
              </a:rPr>
              <a:t>1088 Budapest, Vas u. 8. –</a:t>
            </a:r>
            <a:r>
              <a:rPr lang="hu-HU" altLang="hu-HU" sz="1000" u="sng">
                <a:solidFill>
                  <a:srgbClr val="140000"/>
                </a:solidFill>
                <a:latin typeface="Tahoma" panose="020B0604030504040204" pitchFamily="34" charset="0"/>
              </a:rPr>
              <a:t> </a:t>
            </a:r>
            <a:r>
              <a:rPr lang="hu-HU" altLang="hu-HU" sz="1000">
                <a:solidFill>
                  <a:srgbClr val="140000"/>
                </a:solidFill>
                <a:latin typeface="Tahoma" panose="020B0604030504040204" pitchFamily="34" charset="0"/>
              </a:rPr>
              <a:t>telefon: (1) 338-2156 – honlap: </a:t>
            </a:r>
            <a:r>
              <a:rPr lang="hu-HU" altLang="hu-HU" sz="1000" u="sng">
                <a:solidFill>
                  <a:srgbClr val="140000"/>
                </a:solidFill>
                <a:latin typeface="Tahoma" panose="020B0604030504040204" pitchFamily="34" charset="0"/>
              </a:rPr>
              <a:t>palyavalasztas.fpsz.hu</a:t>
            </a:r>
            <a:r>
              <a:rPr lang="hu-HU" altLang="hu-HU" sz="1000">
                <a:solidFill>
                  <a:srgbClr val="140000"/>
                </a:solidFill>
                <a:latin typeface="Tahoma" panose="020B0604030504040204" pitchFamily="34" charset="0"/>
              </a:rPr>
              <a:t> –  e-mail: </a:t>
            </a:r>
            <a:r>
              <a:rPr lang="hu-HU" altLang="hu-HU" sz="1000" u="sng">
                <a:solidFill>
                  <a:srgbClr val="140000"/>
                </a:solidFill>
                <a:latin typeface="Tahoma" panose="020B0604030504040204" pitchFamily="34" charset="0"/>
              </a:rPr>
              <a:t>palyavalasztas@fpsz.net</a:t>
            </a:r>
          </a:p>
        </p:txBody>
      </p:sp>
      <p:pic>
        <p:nvPicPr>
          <p:cNvPr id="171058" name="Picture 38" descr="fpsz_ca">
            <a:hlinkClick r:id="rId18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0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ánytű">
  <a:themeElements>
    <a:clrScheme name="Iránytű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Iránytű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ránytű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ánytű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1614</TotalTime>
  <Words>69</Words>
  <Application>Microsoft Office PowerPoint</Application>
  <PresentationFormat>Diavetítés a képernyőre (4:3 oldalarány)</PresentationFormat>
  <Paragraphs>31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Tahoma</vt:lpstr>
      <vt:lpstr>Wingdings</vt:lpstr>
      <vt:lpstr>Iránytű</vt:lpstr>
      <vt:lpstr>PowerPoint-bemutató</vt:lpstr>
    </vt:vector>
  </TitlesOfParts>
  <Company>FIPT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Gebauer Ferenc</dc:creator>
  <cp:lastModifiedBy>Gebauer Ferenc</cp:lastModifiedBy>
  <cp:revision>106</cp:revision>
  <dcterms:created xsi:type="dcterms:W3CDTF">2009-04-23T07:24:56Z</dcterms:created>
  <dcterms:modified xsi:type="dcterms:W3CDTF">2017-01-04T16:34:55Z</dcterms:modified>
</cp:coreProperties>
</file>